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325" r:id="rId3"/>
    <p:sldId id="376" r:id="rId4"/>
    <p:sldId id="373" r:id="rId5"/>
    <p:sldId id="374" r:id="rId6"/>
    <p:sldId id="375" r:id="rId7"/>
    <p:sldId id="378" r:id="rId8"/>
    <p:sldId id="379" r:id="rId9"/>
    <p:sldId id="380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4"/>
            <p14:sldId id="375"/>
            <p14:sldId id="378"/>
            <p14:sldId id="379"/>
          </p14:sldIdLst>
        </p14:section>
        <p14:section name="Pages" id="{66EC97C3-BC0F-9648-AAE8-BA458CD38442}">
          <p14:sldIdLst>
            <p14:sldId id="38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5891EE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2" autoAdjust="0"/>
    <p:restoredTop sz="85613" autoAdjust="0"/>
  </p:normalViewPr>
  <p:slideViewPr>
    <p:cSldViewPr snapToGrid="0" snapToObjects="1">
      <p:cViewPr>
        <p:scale>
          <a:sx n="75" d="100"/>
          <a:sy n="75" d="100"/>
        </p:scale>
        <p:origin x="-1548" y="-60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 smtClean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  <a:endParaRPr lang="en-GB" sz="2800" b="1" kern="100" dirty="0">
              <a:solidFill>
                <a:schemeClr val="accent3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/>
          <a:lstStyle/>
          <a:p>
            <a:r>
              <a:rPr lang="en-GB" dirty="0" smtClean="0"/>
              <a:t>CYP PUBLIC HEALTH SERVICE – SCHOOL NURSING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4" y="3568964"/>
            <a:ext cx="3254284" cy="2248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69" y="3251199"/>
            <a:ext cx="2065481" cy="2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ROLE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787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across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providing a link between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home and the community.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aims are;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the 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wellbeing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and young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 families and young people from five to nineteen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years of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one school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group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together with other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ocial Care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Voluntary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gencies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give children and young people the support they need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OUR SERVICE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school age children</a:t>
            </a:r>
            <a:endParaRPr lang="en-GB" sz="16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regular drop-in sessions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infant, junior and primary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no appointment needed.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Parents/Carers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can ask your child's school for details of when the drop-in sessions are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held, or check your School’s Newsletter.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community based clinics for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from the age of 7, experiencing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problems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Enuresis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(night time wetting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also able to refer and signpost to other relevant services and Professionals.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46" y="1944688"/>
            <a:ext cx="3060154" cy="290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 smtClean="0"/>
              <a:t>SCHOOL NURSING </a:t>
            </a:r>
            <a:r>
              <a:rPr lang="en-GB" dirty="0" smtClean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pic>
        <p:nvPicPr>
          <p:cNvPr id="5" name="Picture 2" descr="C:\Users\cheryl.wellington\Desktop\SN webpage clip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382000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1700" y="1206500"/>
            <a:ext cx="665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GOOGLE - </a:t>
            </a:r>
            <a:r>
              <a:rPr lang="en-GB" sz="2800" b="1" smtClean="0">
                <a:solidFill>
                  <a:srgbClr val="FF0000"/>
                </a:solidFill>
              </a:rPr>
              <a:t>SCHOOL NURSING DORSET </a:t>
            </a:r>
            <a:r>
              <a:rPr lang="en-GB" sz="2800" b="1" dirty="0" smtClean="0">
                <a:solidFill>
                  <a:srgbClr val="FF0000"/>
                </a:solidFill>
              </a:rPr>
              <a:t>FOR ALL THE CONTACT DETAILS AND RESOURCES YOU NEED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TED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1097845"/>
            <a:ext cx="3784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Ted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“Healthy Ted” is used as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tool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the School Health Nursery Nurses to talk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 children about ’keeping healthy’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screening checks we offer to them.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Autumn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term a School Health Nursery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 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each reception class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introduce themselves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help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“Healthy Ted”.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39" y="1778000"/>
            <a:ext cx="2710895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CHILD MEASUREMENT PROGRAMME</a:t>
            </a:r>
            <a:endParaRPr lang="en-GB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902837"/>
            <a:ext cx="4463143" cy="4596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22800" y="1100074"/>
            <a:ext cx="4521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 Health England (PHE) needs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have a good understanding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how healthy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are,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best possible health services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advice can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 provided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the children, their families and school communities, where needed.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result, a National Child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Programme (NCMP)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weigh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 children,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England,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Reception and Year 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Along with PHE the School Health Nursery Nurses will give feedback on how your child is developing and advice on changes you can make to keep them  healthy.</a:t>
            </a:r>
            <a:endParaRPr lang="en-GB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 CHECK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part of the Healthy Child Programme, all children will have a hearing check during their first year in school. This is to ensure that any hearing problems do not impact on your child’s learning and development.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given a Health Check questionnaire– please complete and return it to your child’s school.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hearing results will be returned to Parents/Carers in writing via the child the same day.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a problem is identified, the School Health Nursery Nurse will share the results with the child’s teacher.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referral to the Audiology Service may be needed, once consent has been given by the parent/carer.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4199"/>
            <a:ext cx="2779486" cy="1529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2254994"/>
            <a:ext cx="1927714" cy="34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DROP-INS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Drop-in is an open access service that School Nursing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aims to provide in every infant, junior and primary school.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Drop-ins provide parents/carers and school staff with the opportunity to “drop-in” without an appointment, to discuss any aspect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child’s health or well being with a School Health Nursery Nurse.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can also support you with advice on the following issues;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21" y="4114800"/>
            <a:ext cx="2735036" cy="1969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NUMBERS FOR THE SERVICE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8756" y="1277874"/>
            <a:ext cx="79718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Bournemouth - 01202 443035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 - </a:t>
            </a:r>
            <a:r>
              <a:rPr lang="en-GB" sz="2000" b="1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01202 691520</a:t>
            </a: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Christchurch - 01425 891157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Dorset, Weymouth &amp; Portland - 01305 752395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Dorset, East Dorset &amp; Purbeck</a:t>
            </a:r>
            <a:r>
              <a:rPr lang="en-GB" sz="2000" b="1" dirty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- 01425 891153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11060</TotalTime>
  <Words>592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CYP PUBLIC HEALTH SERVICE – SCHOOL NURSING</vt:lpstr>
      <vt:lpstr>OUR ROLE</vt:lpstr>
      <vt:lpstr>ACCESSING OUR SERVICE</vt:lpstr>
      <vt:lpstr>SCHOOL NURSING WEBPAGE</vt:lpstr>
      <vt:lpstr>HEALTHY TED</vt:lpstr>
      <vt:lpstr>NATIONAL CHILD MEASUREMENT PROGRAMME</vt:lpstr>
      <vt:lpstr>HEARING CHECK</vt:lpstr>
      <vt:lpstr>DROP-INS</vt:lpstr>
      <vt:lpstr>CONTACT NUMBERS FOR THE SERVICE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CHERYL WELLINGTON (DHC)</cp:lastModifiedBy>
  <cp:revision>619</cp:revision>
  <cp:lastPrinted>2016-05-16T05:52:27Z</cp:lastPrinted>
  <dcterms:created xsi:type="dcterms:W3CDTF">2014-04-08T10:27:44Z</dcterms:created>
  <dcterms:modified xsi:type="dcterms:W3CDTF">2020-06-10T12:47:27Z</dcterms:modified>
</cp:coreProperties>
</file>